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2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7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2C7C-821D-4E4C-8871-E7482F00F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F13AD-FBE8-4650-9192-D9765636A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0AD82-3C05-4A71-9C7C-6BB04107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EF6C-0FDC-4D19-9D8A-3CC12E48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5815-E74C-44A8-9E90-E0DC3E5F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4DAC-D2A0-41D8-9844-57359E3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CC254-78EB-494A-BD6B-21DA4AC16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5BA2-E1ED-4419-A519-428B9379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B58F-AB12-4EE8-B02E-D63BC634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DEC94-ED8D-4E68-AF33-29F3F9E4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896D5-AE74-4DD8-91F1-0038AC0C9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9E568-CC7E-40AC-96C2-CF3A7BA2B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C79BF-9B23-405C-A927-E3157EF1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49254-7D9E-4B4B-BCBF-AE11C73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E093F-1CBE-4A74-BC60-935EB082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64EC-5D07-4E80-9A89-BE27542F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C176-DF18-4224-9ACA-8527B0F1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0283-453A-45E8-9BA4-EB43DA5F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341C2-49E4-4F4C-8A36-339B88E4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DD69D-9572-4754-93CC-FE9965E2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CDA1-1B73-4A48-85D6-DD14782C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DACCB-4CD2-45E1-A38F-3BD09B810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B6BFE-F2FA-44CC-B430-E7261681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D1BAE-D1A4-4E5C-8AC0-F0AB6007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844D-3618-4FBD-9B52-8414AF4F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EDD0-B7A4-4E3E-B481-46824723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7AD5-C2AF-4213-AF9D-D17BC2D9B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093C9-45D7-4ECE-8022-27BDBCD2A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44C6D-27CA-4FFA-BC2F-4BD1DAE8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62181-A67C-4367-B883-F1D919BB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10163-7D28-415B-9D4E-ABCECA88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EAF8-5505-44C0-A584-A5D3BA0A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1833D-380A-4553-B315-5B57798BC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8E48E-7120-4EDC-B461-1B4109E66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9896D-40A9-4E9B-ACDA-CBC493A3F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93D67-BB43-422B-9CF7-7008B100B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308F8-CAF8-449B-B3E5-705878D9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7A63E-4082-40E0-8207-EB700B9E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A2E5A-C171-48DF-9533-532D48A5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1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10A4-5CF1-4AC0-8C5A-F4470B04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BC3C-5C4C-4615-A52A-DCD0BDC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1C1B8-BDE5-4EB7-AF9C-273F8C0C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A8F4A-7AF0-45F8-B2F6-4FFC8802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9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C1423-8D63-40CE-A2ED-BD9A3CF0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3B669-5960-4A30-9BC5-93CC9F94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78B33-91C9-4A4D-BA1A-32B2C3C6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3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55C-0932-4FF5-BA57-54A4AB31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3CF2-A290-424F-B45D-304421911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BED20-434B-4A5B-9929-E8A25C8C7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D888A-833C-4566-B6EA-861C9CEF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EDB4D-5DED-4101-87AF-AC0E8224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5F4D7-8D3D-4F9D-8B38-CD81C699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2B3FB-99A7-46FC-9219-561243B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699BC6-AAA1-4C02-94DC-51AAF361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40EFA-5B3E-49AA-8075-8D26846E6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DF37A-1B3F-485F-8F63-F4DC8092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A4434-0B89-4F39-B8D0-BBA118F0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C4E6-DDE0-4C55-983B-30A5656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8CFC4-A0A7-4634-B1C1-0F488151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1C5A-D644-419D-AA0D-20D224A24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3E3D-446A-4CD0-AB40-13EEB7D1F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F549-CC30-4419-9EDD-E846593D410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B776-7072-4AF2-B588-B5933135C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879F-2DAF-40DE-BB34-EB0617DC0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C3761-38BF-42A6-9E3F-834F1C16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7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A455-F6DB-49A7-BAAE-FA6D05A24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GTOR DAQ Shop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D27DC-9449-4415-B47E-D30154FEC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8/30/2020</a:t>
            </a:r>
          </a:p>
        </p:txBody>
      </p:sp>
    </p:spTree>
    <p:extLst>
      <p:ext uri="{BB962C8B-B14F-4D97-AF65-F5344CB8AC3E}">
        <p14:creationId xmlns:p14="http://schemas.microsoft.com/office/powerpoint/2010/main" val="87053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 (work in progress)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53398" y="3060389"/>
            <a:ext cx="1613384" cy="940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5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Projects that are a work in progress can go in this top shelf so that you can easily get to it and so it doesn’t get lost/broken</a:t>
            </a:r>
          </a:p>
        </p:txBody>
      </p:sp>
    </p:spTree>
    <p:extLst>
      <p:ext uri="{BB962C8B-B14F-4D97-AF65-F5344CB8AC3E}">
        <p14:creationId xmlns:p14="http://schemas.microsoft.com/office/powerpoint/2010/main" val="384854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Consumables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53398" y="3962399"/>
            <a:ext cx="1613384" cy="609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5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Larger consumables go in this shelf</a:t>
            </a:r>
          </a:p>
          <a:p>
            <a:pPr lvl="1"/>
            <a:r>
              <a:rPr lang="en-US" dirty="0"/>
              <a:t>Heat shrink</a:t>
            </a:r>
          </a:p>
          <a:p>
            <a:pPr lvl="1"/>
            <a:r>
              <a:rPr lang="en-US" dirty="0"/>
              <a:t>Zip ties</a:t>
            </a:r>
          </a:p>
          <a:p>
            <a:pPr lvl="1"/>
            <a:r>
              <a:rPr lang="en-US" dirty="0"/>
              <a:t>Connectors</a:t>
            </a:r>
          </a:p>
          <a:p>
            <a:pPr lvl="1"/>
            <a:r>
              <a:rPr lang="en-US" dirty="0"/>
              <a:t>Bags/ESD Protection bags</a:t>
            </a:r>
          </a:p>
          <a:p>
            <a:pPr lvl="1"/>
            <a:r>
              <a:rPr lang="en-US" dirty="0"/>
              <a:t>Misc. components</a:t>
            </a:r>
          </a:p>
        </p:txBody>
      </p:sp>
    </p:spTree>
    <p:extLst>
      <p:ext uri="{BB962C8B-B14F-4D97-AF65-F5344CB8AC3E}">
        <p14:creationId xmlns:p14="http://schemas.microsoft.com/office/powerpoint/2010/main" val="202197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66651" y="4545496"/>
            <a:ext cx="1613384" cy="583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5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Larger sensors go in here</a:t>
            </a:r>
          </a:p>
          <a:p>
            <a:pPr lvl="1"/>
            <a:r>
              <a:rPr lang="en-US" dirty="0"/>
              <a:t>LDS</a:t>
            </a:r>
          </a:p>
          <a:p>
            <a:pPr lvl="1"/>
            <a:r>
              <a:rPr lang="en-US" dirty="0"/>
              <a:t>Load cells</a:t>
            </a:r>
          </a:p>
          <a:p>
            <a:pPr lvl="1"/>
            <a:r>
              <a:rPr lang="en-US" dirty="0"/>
              <a:t>IMU’s / Accelerometers</a:t>
            </a:r>
          </a:p>
          <a:p>
            <a:pPr lvl="1"/>
            <a:r>
              <a:rPr lang="en-US" dirty="0"/>
              <a:t>HE sensors / tone wheels</a:t>
            </a:r>
          </a:p>
          <a:p>
            <a:pPr lvl="1"/>
            <a:r>
              <a:rPr lang="en-US" dirty="0"/>
              <a:t>Misc.</a:t>
            </a:r>
          </a:p>
        </p:txBody>
      </p:sp>
    </p:spTree>
    <p:extLst>
      <p:ext uri="{BB962C8B-B14F-4D97-AF65-F5344CB8AC3E}">
        <p14:creationId xmlns:p14="http://schemas.microsoft.com/office/powerpoint/2010/main" val="122323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66650" y="5075583"/>
            <a:ext cx="1613384" cy="6228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5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Misc. items go in bottom drawer</a:t>
            </a:r>
          </a:p>
          <a:p>
            <a:r>
              <a:rPr lang="en-US" dirty="0"/>
              <a:t>Right now there isn’t really anything important in there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8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17C-97B0-443E-9EE0-D352986C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Upstairs cage (wire)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6283-F934-4A9E-944F-D2B2702B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3600" cy="4351338"/>
          </a:xfrm>
        </p:spPr>
        <p:txBody>
          <a:bodyPr/>
          <a:lstStyle/>
          <a:p>
            <a:r>
              <a:rPr lang="en-US" dirty="0"/>
              <a:t>Wire is hanging in the cage on the left</a:t>
            </a:r>
          </a:p>
          <a:p>
            <a:r>
              <a:rPr lang="en-US" dirty="0"/>
              <a:t>Currently designing better rack to hold this wire</a:t>
            </a:r>
          </a:p>
          <a:p>
            <a:r>
              <a:rPr lang="en-US" dirty="0"/>
              <a:t>4 more big spools of wire are ordered and are on the way</a:t>
            </a:r>
          </a:p>
        </p:txBody>
      </p:sp>
      <p:pic>
        <p:nvPicPr>
          <p:cNvPr id="5" name="Picture 4" descr="A building with a metal cage&#10;&#10;Description automatically generated">
            <a:extLst>
              <a:ext uri="{FF2B5EF4-FFF2-40B4-BE49-F238E27FC236}">
                <a16:creationId xmlns:a16="http://schemas.microsoft.com/office/drawing/2014/main" id="{6FD57EBC-23FB-4194-A199-C3A4AD78B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2252" y="1070124"/>
            <a:ext cx="5836387" cy="43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9FC5-1AA3-4511-AAD5-BD9326DF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(left)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D835-9D21-4D43-A0ED-F5B9024E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226" cy="4351338"/>
          </a:xfrm>
        </p:spPr>
        <p:txBody>
          <a:bodyPr/>
          <a:lstStyle/>
          <a:p>
            <a:r>
              <a:rPr lang="en-US" dirty="0"/>
              <a:t>This desk space is dedicated to soldering / working with sensitive electronics</a:t>
            </a:r>
          </a:p>
          <a:p>
            <a:r>
              <a:rPr lang="en-US" dirty="0"/>
              <a:t>Or just general work on laptop</a:t>
            </a:r>
          </a:p>
          <a:p>
            <a:r>
              <a:rPr lang="en-US" dirty="0"/>
              <a:t>Try to keep this desk as clean as possible</a:t>
            </a:r>
          </a:p>
        </p:txBody>
      </p:sp>
      <p:pic>
        <p:nvPicPr>
          <p:cNvPr id="5" name="Picture 4" descr="A cluttered desk with a computer in a room&#10;&#10;Description automatically generated">
            <a:extLst>
              <a:ext uri="{FF2B5EF4-FFF2-40B4-BE49-F238E27FC236}">
                <a16:creationId xmlns:a16="http://schemas.microsoft.com/office/drawing/2014/main" id="{BAD832DA-E8F5-47F0-AC03-298B40F4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1923678"/>
            <a:ext cx="6342991" cy="4757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5829A4-9449-4505-87DD-631925ECD3A8}"/>
              </a:ext>
            </a:extLst>
          </p:cNvPr>
          <p:cNvSpPr/>
          <p:nvPr/>
        </p:nvSpPr>
        <p:spPr>
          <a:xfrm>
            <a:off x="6970644" y="3776870"/>
            <a:ext cx="2464904" cy="940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9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9FC5-1AA3-4511-AAD5-BD9326DF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(left)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D835-9D21-4D43-A0ED-F5B9024E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226" cy="4351338"/>
          </a:xfrm>
        </p:spPr>
        <p:txBody>
          <a:bodyPr/>
          <a:lstStyle/>
          <a:p>
            <a:r>
              <a:rPr lang="en-US" dirty="0"/>
              <a:t>This desk space is for whatever</a:t>
            </a:r>
          </a:p>
          <a:p>
            <a:r>
              <a:rPr lang="en-US" dirty="0"/>
              <a:t>There is a power supply here to use</a:t>
            </a:r>
          </a:p>
          <a:p>
            <a:r>
              <a:rPr lang="en-US" dirty="0"/>
              <a:t>It is okay to leave projects here (if it is sensitive, put it upstairs)</a:t>
            </a:r>
          </a:p>
        </p:txBody>
      </p:sp>
      <p:pic>
        <p:nvPicPr>
          <p:cNvPr id="5" name="Picture 4" descr="A cluttered desk with a computer in a room&#10;&#10;Description automatically generated">
            <a:extLst>
              <a:ext uri="{FF2B5EF4-FFF2-40B4-BE49-F238E27FC236}">
                <a16:creationId xmlns:a16="http://schemas.microsoft.com/office/drawing/2014/main" id="{BAD832DA-E8F5-47F0-AC03-298B40F4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1923678"/>
            <a:ext cx="6342991" cy="4757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5829A4-9449-4505-87DD-631925ECD3A8}"/>
              </a:ext>
            </a:extLst>
          </p:cNvPr>
          <p:cNvSpPr/>
          <p:nvPr/>
        </p:nvSpPr>
        <p:spPr>
          <a:xfrm rot="19691098">
            <a:off x="9877938" y="3702459"/>
            <a:ext cx="1926600" cy="2150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0557-F391-4EA6-B148-0B9673DD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C726-FD4C-4BF8-8C29-F97D59C2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649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storage (everything is clearly labeled)</a:t>
            </a:r>
          </a:p>
          <a:p>
            <a:r>
              <a:rPr lang="en-US" dirty="0"/>
              <a:t>DAQ tools (like small screwdrivers, wire strippers, cutters, etc.)</a:t>
            </a:r>
          </a:p>
          <a:p>
            <a:r>
              <a:rPr lang="en-US" dirty="0"/>
              <a:t>Misc. storage (I’d like to get a better one soon, clearly it isn’t in great condition lol)</a:t>
            </a:r>
          </a:p>
          <a:p>
            <a:r>
              <a:rPr lang="en-US" dirty="0"/>
              <a:t>Desktop to use. I think password is Bajanewsae1 or Bajanewsae2 but I’m not sure</a:t>
            </a:r>
          </a:p>
        </p:txBody>
      </p:sp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8B6987A8-B5F3-4925-90EF-FDBB3B1EE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5" y="1985568"/>
            <a:ext cx="6325513" cy="4744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2BF679-EDA2-4858-A956-F4E400A77C2B}"/>
              </a:ext>
            </a:extLst>
          </p:cNvPr>
          <p:cNvSpPr/>
          <p:nvPr/>
        </p:nvSpPr>
        <p:spPr>
          <a:xfrm>
            <a:off x="9144001" y="2122747"/>
            <a:ext cx="1219199" cy="2528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B164-6B8A-4DA8-AE91-E6564FB45C37}"/>
              </a:ext>
            </a:extLst>
          </p:cNvPr>
          <p:cNvSpPr/>
          <p:nvPr/>
        </p:nvSpPr>
        <p:spPr>
          <a:xfrm>
            <a:off x="10104782" y="3551582"/>
            <a:ext cx="1848679" cy="174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CC9A8B-8A6D-470C-AD87-03BC34113787}"/>
              </a:ext>
            </a:extLst>
          </p:cNvPr>
          <p:cNvSpPr/>
          <p:nvPr/>
        </p:nvSpPr>
        <p:spPr>
          <a:xfrm>
            <a:off x="8706678" y="4108174"/>
            <a:ext cx="490331" cy="450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9F291-A880-4236-BF28-F41880BD472F}"/>
              </a:ext>
            </a:extLst>
          </p:cNvPr>
          <p:cNvSpPr/>
          <p:nvPr/>
        </p:nvSpPr>
        <p:spPr>
          <a:xfrm>
            <a:off x="6299749" y="4625007"/>
            <a:ext cx="894524" cy="1179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ED2723-FED7-4644-A3C6-A20553A28F45}"/>
              </a:ext>
            </a:extLst>
          </p:cNvPr>
          <p:cNvCxnSpPr>
            <a:cxnSpLocks/>
          </p:cNvCxnSpPr>
          <p:nvPr/>
        </p:nvCxnSpPr>
        <p:spPr>
          <a:xfrm>
            <a:off x="5536779" y="2364722"/>
            <a:ext cx="3470475" cy="611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0B321-2D81-4E47-A062-71AD5A76B6D9}"/>
              </a:ext>
            </a:extLst>
          </p:cNvPr>
          <p:cNvCxnSpPr>
            <a:cxnSpLocks/>
          </p:cNvCxnSpPr>
          <p:nvPr/>
        </p:nvCxnSpPr>
        <p:spPr>
          <a:xfrm>
            <a:off x="5371674" y="3271245"/>
            <a:ext cx="3198257" cy="1042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34F589-83D1-4801-AE2F-C99C3BED59DF}"/>
              </a:ext>
            </a:extLst>
          </p:cNvPr>
          <p:cNvCxnSpPr>
            <a:cxnSpLocks/>
          </p:cNvCxnSpPr>
          <p:nvPr/>
        </p:nvCxnSpPr>
        <p:spPr>
          <a:xfrm>
            <a:off x="5234927" y="4608819"/>
            <a:ext cx="967091" cy="506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5D030F-66F8-4C75-9934-73733BFAECA7}"/>
              </a:ext>
            </a:extLst>
          </p:cNvPr>
          <p:cNvCxnSpPr>
            <a:cxnSpLocks/>
          </p:cNvCxnSpPr>
          <p:nvPr/>
        </p:nvCxnSpPr>
        <p:spPr>
          <a:xfrm flipV="1">
            <a:off x="5536779" y="5214729"/>
            <a:ext cx="4358586" cy="4754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0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0931-CC02-43C6-99B7-96C765745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Related 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7CBB3-7F03-4C8A-A5CF-0C43028E5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3EB7-2900-47A7-834B-A3C6BC30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go into the SCC without permission!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7A08-4174-4535-B14E-D1D6467BF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go into the SCC to work on stuff, you need to have explicit approval from me (I then have to get approval from team leads)</a:t>
            </a:r>
          </a:p>
          <a:p>
            <a:r>
              <a:rPr lang="en-US" dirty="0"/>
              <a:t>Can only go to SCC on scheduled timeslots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F9915-CECB-469B-8CAF-EB138DCF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3355"/>
            <a:ext cx="10925105" cy="31445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435B9D-F2BA-4F25-A5FD-CC376B9C1514}"/>
              </a:ext>
            </a:extLst>
          </p:cNvPr>
          <p:cNvCxnSpPr>
            <a:cxnSpLocks/>
          </p:cNvCxnSpPr>
          <p:nvPr/>
        </p:nvCxnSpPr>
        <p:spPr>
          <a:xfrm flipV="1">
            <a:off x="58795" y="5022573"/>
            <a:ext cx="739800" cy="966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2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6FAD-461E-46FC-AFEB-625438F4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#covid19-operations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9C74-44A5-4360-8E69-6A64FF10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 the SCC slack channel, if you are not already in this slack, you should join sccgt.slack.com</a:t>
            </a:r>
          </a:p>
          <a:p>
            <a:r>
              <a:rPr lang="en-US" dirty="0"/>
              <a:t>Any updates should be posted here (should probably check this channel for info before coming into the shop)</a:t>
            </a:r>
          </a:p>
        </p:txBody>
      </p:sp>
    </p:spTree>
    <p:extLst>
      <p:ext uri="{BB962C8B-B14F-4D97-AF65-F5344CB8AC3E}">
        <p14:creationId xmlns:p14="http://schemas.microsoft.com/office/powerpoint/2010/main" val="160175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F7F1-67DF-45BB-8A1E-B9E3601F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now in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504F9-54FC-4B3D-BA7C-5E2C5D41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627" cy="4351338"/>
          </a:xfrm>
        </p:spPr>
        <p:txBody>
          <a:bodyPr/>
          <a:lstStyle/>
          <a:p>
            <a:r>
              <a:rPr lang="en-US" dirty="0"/>
              <a:t>No more sitting upstairs in the heat… Yay!</a:t>
            </a:r>
          </a:p>
          <a:p>
            <a:r>
              <a:rPr lang="en-US" dirty="0"/>
              <a:t>Max occupancy in office </a:t>
            </a:r>
            <a:r>
              <a:rPr lang="en-US" dirty="0">
                <a:highlight>
                  <a:srgbClr val="FFFF00"/>
                </a:highlight>
              </a:rPr>
              <a:t>2 people</a:t>
            </a:r>
          </a:p>
          <a:p>
            <a:r>
              <a:rPr lang="en-US" dirty="0"/>
              <a:t>This means that really only two DAQ people are allowed in SCC at a time</a:t>
            </a:r>
          </a:p>
          <a:p>
            <a:r>
              <a:rPr lang="en-US" dirty="0"/>
              <a:t>Must stay 6ft apart in office (or wear face shields if you are required to be within 6ft of someone, such as them helping you solder)</a:t>
            </a:r>
          </a:p>
          <a:p>
            <a:r>
              <a:rPr lang="en-US" dirty="0"/>
              <a:t>2 people sitting here is 6ft apart</a:t>
            </a:r>
          </a:p>
        </p:txBody>
      </p:sp>
      <p:pic>
        <p:nvPicPr>
          <p:cNvPr id="5" name="Picture 4" descr="A picture containing indoor, person, kitchen, table&#10;&#10;Description automatically generated">
            <a:extLst>
              <a:ext uri="{FF2B5EF4-FFF2-40B4-BE49-F238E27FC236}">
                <a16:creationId xmlns:a16="http://schemas.microsoft.com/office/drawing/2014/main" id="{A34E37DA-6EFD-4A33-AF20-E5E81124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3707" y="1112639"/>
            <a:ext cx="6176963" cy="4632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A94779-1198-46A1-AF74-FFC537293300}"/>
              </a:ext>
            </a:extLst>
          </p:cNvPr>
          <p:cNvSpPr/>
          <p:nvPr/>
        </p:nvSpPr>
        <p:spPr>
          <a:xfrm>
            <a:off x="8126963" y="2836506"/>
            <a:ext cx="849086" cy="1231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65C59-61FF-417C-9C28-0A760117CE13}"/>
              </a:ext>
            </a:extLst>
          </p:cNvPr>
          <p:cNvSpPr/>
          <p:nvPr/>
        </p:nvSpPr>
        <p:spPr>
          <a:xfrm>
            <a:off x="9837185" y="3452326"/>
            <a:ext cx="849086" cy="1231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655AB-4EB2-4DBB-A483-0C1E8CC7241B}"/>
              </a:ext>
            </a:extLst>
          </p:cNvPr>
          <p:cNvCxnSpPr>
            <a:cxnSpLocks/>
          </p:cNvCxnSpPr>
          <p:nvPr/>
        </p:nvCxnSpPr>
        <p:spPr>
          <a:xfrm flipV="1">
            <a:off x="8221211" y="4135772"/>
            <a:ext cx="330295" cy="1078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C5544-30AE-4D39-87D4-8B48543D3CF3}"/>
              </a:ext>
            </a:extLst>
          </p:cNvPr>
          <p:cNvCxnSpPr>
            <a:cxnSpLocks/>
          </p:cNvCxnSpPr>
          <p:nvPr/>
        </p:nvCxnSpPr>
        <p:spPr>
          <a:xfrm flipV="1">
            <a:off x="8221211" y="4597168"/>
            <a:ext cx="1493240" cy="616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ABF0B1-E2F7-4FDC-8A12-FFF0F6BFC6BC}"/>
              </a:ext>
            </a:extLst>
          </p:cNvPr>
          <p:cNvCxnSpPr>
            <a:cxnSpLocks/>
          </p:cNvCxnSpPr>
          <p:nvPr/>
        </p:nvCxnSpPr>
        <p:spPr>
          <a:xfrm flipV="1">
            <a:off x="5931017" y="5213965"/>
            <a:ext cx="2290194" cy="3612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6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5C74-14BA-48AF-A8FD-A1DE8255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into the SCC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CBB4-C4B6-4CC7-8927-74D1DE3E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have the NOVID app installed and running in background (search “NOVID” in app store)</a:t>
            </a:r>
          </a:p>
          <a:p>
            <a:r>
              <a:rPr lang="en-US" dirty="0"/>
              <a:t>Must be wearing facemask at all times</a:t>
            </a:r>
          </a:p>
          <a:p>
            <a:r>
              <a:rPr lang="en-US" dirty="0"/>
              <a:t>There is a table of PPE/cleaning supplies across from </a:t>
            </a:r>
            <a:r>
              <a:rPr lang="en-US" dirty="0" err="1"/>
              <a:t>Hytech’s</a:t>
            </a:r>
            <a:r>
              <a:rPr lang="en-US" dirty="0"/>
              <a:t> shop space (to the left of our shop space)</a:t>
            </a:r>
          </a:p>
          <a:p>
            <a:r>
              <a:rPr lang="en-US" dirty="0"/>
              <a:t>There is a hand sanitizing station right outside of our office</a:t>
            </a:r>
          </a:p>
        </p:txBody>
      </p:sp>
    </p:spTree>
    <p:extLst>
      <p:ext uri="{BB962C8B-B14F-4D97-AF65-F5344CB8AC3E}">
        <p14:creationId xmlns:p14="http://schemas.microsoft.com/office/powerpoint/2010/main" val="270928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0931-CC02-43C6-99B7-96C765745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Non-COVID Related 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7CBB3-7F03-4C8A-A5CF-0C43028E5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5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Upstairs cage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40146" y="2226365"/>
            <a:ext cx="1613384" cy="35250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Everything in red box is our stuff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940EB0B-476E-48C6-8C10-29845AD1E339}"/>
              </a:ext>
            </a:extLst>
          </p:cNvPr>
          <p:cNvCxnSpPr>
            <a:cxnSpLocks/>
          </p:cNvCxnSpPr>
          <p:nvPr/>
        </p:nvCxnSpPr>
        <p:spPr>
          <a:xfrm>
            <a:off x="4770783" y="2570922"/>
            <a:ext cx="4306956" cy="1696278"/>
          </a:xfrm>
          <a:prstGeom prst="bentConnector3">
            <a:avLst>
              <a:gd name="adj1" fmla="val 76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7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CD3-D678-4CB7-BFA5-0193EB7B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DAQ</a:t>
            </a:r>
          </a:p>
        </p:txBody>
      </p:sp>
      <p:pic>
        <p:nvPicPr>
          <p:cNvPr id="5" name="Content Placeholder 4" descr="A picture containing indoor, table, computer, kitchen&#10;&#10;Description automatically generated">
            <a:extLst>
              <a:ext uri="{FF2B5EF4-FFF2-40B4-BE49-F238E27FC236}">
                <a16:creationId xmlns:a16="http://schemas.microsoft.com/office/drawing/2014/main" id="{49873833-351E-400C-B0B3-9357F20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1" y="1000720"/>
            <a:ext cx="6475413" cy="485655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A6556C-608B-4C81-9E4E-08AC4DF2DCC3}"/>
              </a:ext>
            </a:extLst>
          </p:cNvPr>
          <p:cNvSpPr/>
          <p:nvPr/>
        </p:nvSpPr>
        <p:spPr>
          <a:xfrm>
            <a:off x="9240146" y="2226365"/>
            <a:ext cx="1613384" cy="940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D3283-684F-4B41-890F-F965B3E32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5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Everything in this tote is legacy DAQ stuff</a:t>
            </a:r>
          </a:p>
          <a:p>
            <a:pPr lvl="1"/>
            <a:r>
              <a:rPr lang="en-US" dirty="0"/>
              <a:t>Old </a:t>
            </a:r>
            <a:r>
              <a:rPr lang="en-US" dirty="0" err="1"/>
              <a:t>daq</a:t>
            </a:r>
            <a:r>
              <a:rPr lang="en-US" dirty="0"/>
              <a:t> units</a:t>
            </a:r>
          </a:p>
          <a:p>
            <a:pPr lvl="1"/>
            <a:r>
              <a:rPr lang="en-US" dirty="0"/>
              <a:t>A bunch of 6” tall 8-segment displays (could be useful for something)</a:t>
            </a:r>
          </a:p>
          <a:p>
            <a:pPr lvl="1"/>
            <a:r>
              <a:rPr lang="en-US" dirty="0"/>
              <a:t>Old </a:t>
            </a:r>
            <a:r>
              <a:rPr lang="en-US" dirty="0" err="1"/>
              <a:t>brakelights</a:t>
            </a:r>
            <a:r>
              <a:rPr lang="en-US" dirty="0"/>
              <a:t>, </a:t>
            </a:r>
            <a:r>
              <a:rPr lang="en-US" dirty="0" err="1"/>
              <a:t>killswitches</a:t>
            </a:r>
            <a:r>
              <a:rPr lang="en-US" dirty="0"/>
              <a:t>, etc.</a:t>
            </a:r>
          </a:p>
          <a:p>
            <a:r>
              <a:rPr lang="en-US" dirty="0"/>
              <a:t>Probably wont need to use this for anything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2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550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GTOR DAQ Shop Space</vt:lpstr>
      <vt:lpstr>COVID Related Items</vt:lpstr>
      <vt:lpstr>Can’t go into the SCC without permission!</vt:lpstr>
      <vt:lpstr>Join the #covid19-operations</vt:lpstr>
      <vt:lpstr>We are now in office</vt:lpstr>
      <vt:lpstr>Going into the SCC</vt:lpstr>
      <vt:lpstr>Non-COVID Related Items</vt:lpstr>
      <vt:lpstr>Upstairs cage</vt:lpstr>
      <vt:lpstr>Legacy DAQ</vt:lpstr>
      <vt:lpstr>WIP (work in progress)</vt:lpstr>
      <vt:lpstr>Consumables</vt:lpstr>
      <vt:lpstr>Sensors</vt:lpstr>
      <vt:lpstr>Misc.</vt:lpstr>
      <vt:lpstr>Upstairs cage (wire)</vt:lpstr>
      <vt:lpstr>Office (left)</vt:lpstr>
      <vt:lpstr>Office (left)</vt:lpstr>
      <vt:lpstr>Office (right)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GTOR DAQ Shop Space</dc:title>
  <dc:creator>Hellrigel, Andrew T</dc:creator>
  <cp:lastModifiedBy>Hellrigel, Andrew T</cp:lastModifiedBy>
  <cp:revision>8</cp:revision>
  <dcterms:created xsi:type="dcterms:W3CDTF">2020-08-30T18:21:47Z</dcterms:created>
  <dcterms:modified xsi:type="dcterms:W3CDTF">2020-08-30T20:24:25Z</dcterms:modified>
</cp:coreProperties>
</file>